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A15527-0E23-406E-9F71-76D3AEC2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8D2F4ED-A910-4DDA-96E8-76242BD61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D471FC-2CD9-493C-B73C-BDBEF558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70179E-AE13-4678-B40E-EDD4DC701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CE380A-6F13-4298-B72E-470E3A8F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6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37BD8-0180-4434-BF63-178AD105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57D2D8-EA8E-496F-817F-77C0560A7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289AA4-E316-49DD-93EA-F88993F0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1A164A-4622-4185-A9ED-6BE2CAD5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795C48-38CA-4A5E-ACE5-6E318D72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651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B47D0A7-0B20-4C37-AAB0-EE2CDEEE7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FF65BED-F7FE-499F-8D87-FA20F993D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0532A4-09CB-4156-9981-0B781AD5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4FAA6E-0839-42C8-8940-E46E55F4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674CA4-BD37-4EE5-9649-28646CCB5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13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3C7B66-97A0-4371-B69F-B655C223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AF3320-1DA1-482E-90E4-1D3A71434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DBA64E-1465-4591-92F5-3CD16D66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5FF31A-7D17-4CD4-99C5-A1F5D4316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77AB22-F3E8-46C2-97DC-5B24ACE6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50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8363D4-A6E7-4CAE-81E4-8364A2E47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ED7E2E-6B86-4F77-9691-9BC61AAAA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FC2B36-CB1F-4E6E-9D86-0315FBBC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E35955-661E-4251-B030-F3A08308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56863E-DB4F-4A7F-9893-C2228E69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37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5ECCFD-7E76-49F5-A2EF-1F01B73A0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644FD8-4B09-4F95-8B26-9F777FEF0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7525EAF-A7A7-46D1-BA24-952BD1AD0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FB57F9-CFB8-4978-BD1E-54DD0CFDD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1AFA6D-C6B7-4ED9-9429-C62AB2DB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C2030D-5A72-44DB-9D73-C14A696A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75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0B97A0-CCAD-455D-BE63-E13C1D41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62E1EC0-BFAB-476D-9354-1251BEA4F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1912E37-6E1C-4097-8AAC-A3B206F00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526AD67-0787-4280-B514-14D1FD279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FF07D8-4A40-4212-B464-519E9AD63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DDFD01D-F4B4-4BC5-BA70-AE6D3DBF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0CC2600-BBD8-4E33-B36B-48D1D7A1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978E160-0A6F-45E3-9DCB-0C9ED8AB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60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8C48DD-A867-4ADA-A210-C39A60854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B15DB4F-8F24-4C70-BF5A-3C80C8354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032FC0-189C-4C6D-844F-3D592CB2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287B6BB-2C63-4F96-A16B-9710D2A4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85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C971212-3262-4E7D-B784-0BD1AB27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646C43C-D276-4813-B3FA-C7107EBD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7F545B8-5C4B-4E14-85D3-E13B6F956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297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D866B1-00C4-416D-ACFB-A4CDF36A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97AA46-B15C-4C1E-A41A-E3B9D815B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F1A660-7D58-43D2-BB5F-4EDEF8B59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5542A6-E0A5-4391-AD6E-1E2B7635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1B33F9-7C37-44C8-B32D-01C8439DD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F1A2DA-1F48-4293-8A43-DD47521C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5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4934C7-4B26-4533-8728-48C559AA6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0653452-6873-4B62-9A3A-6021E2CC5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8C7462-D207-4B42-B0A1-71C4C1371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360CD6-997F-4937-BBF3-935225888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F0156D7-EFE4-48D0-8E92-3838A7D4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9E88EF-52C2-43D9-9FE4-E4309554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254D0E6-D688-4EFE-B343-B8BAFE8F7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A6046E-8477-4BFA-8193-2A576F9A9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D74C1F-0B8E-4011-9F13-81DD23EB4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0E3FE-133C-4464-9887-1DC1E6234E2D}" type="datetimeFigureOut">
              <a:rPr lang="sv-SE" smtClean="0"/>
              <a:t>2022-01-15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E97B17-943B-4556-BAE4-27A043A7E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0ADCCA-F38C-45B2-A2C2-D955D5B35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A00C9-82B7-435A-BAFC-8BBBEF2DFE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65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an-eric.ronngren@arbetsgivaralliansen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betsgivaralliansen.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051D25-3A6E-428B-9339-823038F5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betyder det att vara arbetsgivare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1F623C-F360-46F0-97CB-B4B85E56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vara arbetsgivare</a:t>
            </a:r>
          </a:p>
          <a:p>
            <a:r>
              <a:rPr lang="sv-SE" dirty="0"/>
              <a:t>Vem är arbetsgivare</a:t>
            </a:r>
          </a:p>
          <a:p>
            <a:r>
              <a:rPr lang="sv-SE" dirty="0"/>
              <a:t>Vem beslutar</a:t>
            </a:r>
          </a:p>
        </p:txBody>
      </p:sp>
    </p:spTree>
    <p:extLst>
      <p:ext uri="{BB962C8B-B14F-4D97-AF65-F5344CB8AC3E}">
        <p14:creationId xmlns:p14="http://schemas.microsoft.com/office/powerpoint/2010/main" val="220366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415BC1-12CD-4C38-9E6C-C9EFE51EC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68B7B7-7557-49DD-8001-D04939706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Beslut om arbetsmiljö</a:t>
            </a:r>
          </a:p>
          <a:p>
            <a:r>
              <a:rPr lang="sv-SE" dirty="0"/>
              <a:t>Lönesättning</a:t>
            </a:r>
          </a:p>
          <a:p>
            <a:r>
              <a:rPr lang="sv-SE" dirty="0"/>
              <a:t>Semester, tjänstledighet, rehabilitering</a:t>
            </a:r>
          </a:p>
          <a:p>
            <a:r>
              <a:rPr lang="sv-SE" dirty="0"/>
              <a:t>Alla typer av personalkonflikter</a:t>
            </a:r>
          </a:p>
          <a:p>
            <a:r>
              <a:rPr lang="sv-SE" dirty="0"/>
              <a:t>Avslutande av anställningar</a:t>
            </a:r>
          </a:p>
          <a:p>
            <a:endParaRPr lang="sv-SE" dirty="0"/>
          </a:p>
          <a:p>
            <a:r>
              <a:rPr lang="sv-SE" dirty="0"/>
              <a:t>Anställer, i dialog </a:t>
            </a:r>
            <a:r>
              <a:rPr lang="sv-SE"/>
              <a:t>med församlingen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778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8881EE-D805-4148-ABCB-097B9C2BD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Styrelsens uppdrag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A9B7DC-2DE5-4BA7-B30E-475230D75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alltid ha en omsorg om medarbetaren </a:t>
            </a:r>
            <a:r>
              <a:rPr lang="sv-SE" u="sng" dirty="0"/>
              <a:t>men</a:t>
            </a:r>
            <a:r>
              <a:rPr lang="sv-SE" dirty="0"/>
              <a:t> när omsorgen om medarbetaren och ansvaret för verksamheten krockar;</a:t>
            </a:r>
          </a:p>
          <a:p>
            <a:r>
              <a:rPr lang="sv-SE" dirty="0"/>
              <a:t>Att välja verksamhetens överlevnad och ändamål</a:t>
            </a:r>
          </a:p>
        </p:txBody>
      </p:sp>
    </p:spTree>
    <p:extLst>
      <p:ext uri="{BB962C8B-B14F-4D97-AF65-F5344CB8AC3E}">
        <p14:creationId xmlns:p14="http://schemas.microsoft.com/office/powerpoint/2010/main" val="2880369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D996D0-3D17-4C3E-B160-0C5B268E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Arbetsgivaralliansen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DC452E-F533-4755-9D23-4E740247F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Logga in på www.arbetsgivaralliansen.se</a:t>
            </a:r>
          </a:p>
          <a:p>
            <a:r>
              <a:rPr lang="sv-SE" dirty="0"/>
              <a:t>Jourtelefon, vardagar 08.30-16-30, 010-288 15 00</a:t>
            </a:r>
          </a:p>
          <a:p>
            <a:r>
              <a:rPr lang="sv-SE" dirty="0"/>
              <a:t>Jourmejl, vardagar, svar@arbetsgivaralliansen.se</a:t>
            </a:r>
          </a:p>
          <a:p>
            <a:r>
              <a:rPr lang="sv-SE" dirty="0"/>
              <a:t>Webbsupport, vardagar 08.30-16-30,010-288 15 99 eller via mejl, support@arbetsgivaralliansen.se </a:t>
            </a:r>
          </a:p>
          <a:p>
            <a:endParaRPr lang="sv-SE" dirty="0"/>
          </a:p>
          <a:p>
            <a:r>
              <a:rPr lang="sv-SE" dirty="0"/>
              <a:t>Jan-Eric Rönngren, </a:t>
            </a:r>
            <a:r>
              <a:rPr lang="sv-SE" dirty="0">
                <a:hlinkClick r:id="rId2"/>
              </a:rPr>
              <a:t>jan-eric.ronngren@arbetsgivaralliansen.se</a:t>
            </a:r>
            <a:r>
              <a:rPr lang="sv-SE" dirty="0"/>
              <a:t>, </a:t>
            </a:r>
          </a:p>
          <a:p>
            <a:pPr marL="0" indent="0">
              <a:buNone/>
            </a:pPr>
            <a:r>
              <a:rPr lang="sv-SE" dirty="0"/>
              <a:t>   08-545 912, 705-788021</a:t>
            </a:r>
          </a:p>
        </p:txBody>
      </p:sp>
    </p:spTree>
    <p:extLst>
      <p:ext uri="{BB962C8B-B14F-4D97-AF65-F5344CB8AC3E}">
        <p14:creationId xmlns:p14="http://schemas.microsoft.com/office/powerpoint/2010/main" val="324514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533FF3-85EE-4A5B-A17A-F904406A7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definierar en arbetsgivare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D9C0A0-4359-46FD-AFD4-24D81204E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Arbetsgivaren leder och fördelar arbetet</a:t>
            </a:r>
          </a:p>
          <a:p>
            <a:r>
              <a:rPr lang="sv-SE" dirty="0"/>
              <a:t>Arbetsgivaren anställer</a:t>
            </a:r>
          </a:p>
          <a:p>
            <a:r>
              <a:rPr lang="sv-SE" dirty="0"/>
              <a:t>Arbetsgivaren sätter lön</a:t>
            </a:r>
          </a:p>
        </p:txBody>
      </p:sp>
    </p:spTree>
    <p:extLst>
      <p:ext uri="{BB962C8B-B14F-4D97-AF65-F5344CB8AC3E}">
        <p14:creationId xmlns:p14="http://schemas.microsoft.com/office/powerpoint/2010/main" val="165783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E667A7-E47B-4E7F-AB52-79CF9ED40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vara (en god) arbetsgivare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ACDC9C-CA07-491E-BE9B-97FDF82C6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Kommunikation</a:t>
            </a:r>
          </a:p>
          <a:p>
            <a:r>
              <a:rPr lang="sv-SE" sz="3200" dirty="0"/>
              <a:t>Struktur och tydlighet</a:t>
            </a:r>
          </a:p>
          <a:p>
            <a:r>
              <a:rPr lang="sv-SE" sz="3200" dirty="0"/>
              <a:t>Engagemang och kunskap</a:t>
            </a:r>
          </a:p>
        </p:txBody>
      </p:sp>
    </p:spTree>
    <p:extLst>
      <p:ext uri="{BB962C8B-B14F-4D97-AF65-F5344CB8AC3E}">
        <p14:creationId xmlns:p14="http://schemas.microsoft.com/office/powerpoint/2010/main" val="417285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1F5BC0-36F1-4A02-9C7B-C45A7CE5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91C9BE-2B52-46BC-8DC0-98863B81C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Samtal/personalmöte </a:t>
            </a:r>
          </a:p>
          <a:p>
            <a:r>
              <a:rPr lang="sv-SE" dirty="0"/>
              <a:t>Medarbetarsamtal/utvecklingssamtal</a:t>
            </a:r>
          </a:p>
          <a:p>
            <a:r>
              <a:rPr lang="sv-SE" dirty="0"/>
              <a:t>4 gånger/år samtal om balans mellan arbete och fritid</a:t>
            </a:r>
          </a:p>
          <a:p>
            <a:r>
              <a:rPr lang="sv-SE" dirty="0"/>
              <a:t>Lönesamtal</a:t>
            </a:r>
          </a:p>
        </p:txBody>
      </p:sp>
    </p:spTree>
    <p:extLst>
      <p:ext uri="{BB962C8B-B14F-4D97-AF65-F5344CB8AC3E}">
        <p14:creationId xmlns:p14="http://schemas.microsoft.com/office/powerpoint/2010/main" val="356106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E62AB-C26B-4595-91B1-FAF95A94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 och tydlighet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17C8A4-643F-4085-9866-39A182128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Vem/vilka ska den anställde vända sig till</a:t>
            </a:r>
          </a:p>
          <a:p>
            <a:r>
              <a:rPr lang="sv-SE" dirty="0"/>
              <a:t>Tydlighet i arbetsuppgifter, förväntningar och i vem som beslutar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 Medarbetaren;</a:t>
            </a:r>
          </a:p>
          <a:p>
            <a:r>
              <a:rPr lang="sv-SE" dirty="0"/>
              <a:t>Förlägger självständigt arbete och ledighet utifrån verksamhetens krav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 Arbetsgivaren;</a:t>
            </a:r>
          </a:p>
          <a:p>
            <a:r>
              <a:rPr lang="sv-SE" dirty="0"/>
              <a:t>Beslutar efter ansökan från medarbetaren om semester, tjänstledighet</a:t>
            </a:r>
          </a:p>
          <a:p>
            <a:r>
              <a:rPr lang="sv-SE" dirty="0"/>
              <a:t>Arbetstider vid reglerad tjänst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994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F409A-73C1-464B-9F30-FAA6AD765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Engagemang och kunskap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1FD229-2157-4532-AE92-4B7CEFC96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Arbetsgivaralliansens hemsida, </a:t>
            </a:r>
            <a:r>
              <a:rPr lang="sv-SE" dirty="0">
                <a:hlinkClick r:id="rId2"/>
              </a:rPr>
              <a:t>www.arbetsgivaralliansen.se</a:t>
            </a:r>
            <a:endParaRPr lang="sv-SE" dirty="0"/>
          </a:p>
          <a:p>
            <a:r>
              <a:rPr lang="sv-SE" dirty="0" err="1"/>
              <a:t>ArbetsgivarAktuellt</a:t>
            </a:r>
            <a:endParaRPr lang="sv-SE" dirty="0"/>
          </a:p>
          <a:p>
            <a:r>
              <a:rPr lang="sv-SE" dirty="0"/>
              <a:t>Kollektivavtalet</a:t>
            </a:r>
          </a:p>
          <a:p>
            <a:r>
              <a:rPr lang="sv-SE" dirty="0"/>
              <a:t>Utbildar sig i lagar och avtal</a:t>
            </a:r>
          </a:p>
          <a:p>
            <a:r>
              <a:rPr lang="sv-SE" dirty="0"/>
              <a:t>Kontakt med Arbetsgivaralliansen</a:t>
            </a:r>
          </a:p>
        </p:txBody>
      </p:sp>
    </p:spTree>
    <p:extLst>
      <p:ext uri="{BB962C8B-B14F-4D97-AF65-F5344CB8AC3E}">
        <p14:creationId xmlns:p14="http://schemas.microsoft.com/office/powerpoint/2010/main" val="318286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46B868-1C51-495E-8B76-FC0C1F80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Vem är arbetsgivare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5FF070-50AE-41BA-A91B-5F877877A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Det är styrelsen som är arbetsgivare därför att det är styrelsen som kan ställas till svars för;</a:t>
            </a:r>
          </a:p>
          <a:p>
            <a:r>
              <a:rPr lang="sv-SE" dirty="0"/>
              <a:t>Straffrättsligt ansvar (fängelse eller böter)</a:t>
            </a:r>
          </a:p>
          <a:p>
            <a:r>
              <a:rPr lang="sv-SE" dirty="0"/>
              <a:t>Skadeståndsansvar</a:t>
            </a:r>
          </a:p>
          <a:p>
            <a:r>
              <a:rPr lang="sv-SE" dirty="0"/>
              <a:t>Betalningsansvar</a:t>
            </a:r>
          </a:p>
          <a:p>
            <a:endParaRPr lang="sv-SE" dirty="0"/>
          </a:p>
          <a:p>
            <a:r>
              <a:rPr lang="sv-SE" dirty="0"/>
              <a:t>Detta gäller både solidariskt och individuellt</a:t>
            </a:r>
          </a:p>
          <a:p>
            <a:endParaRPr lang="sv-SE" dirty="0"/>
          </a:p>
          <a:p>
            <a:r>
              <a:rPr lang="sv-SE" dirty="0"/>
              <a:t>Församlingens medlemmar går i princip alltid fria från ansvar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489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700B29-7EB8-40F6-A474-A018C8CB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Vem beslutar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B4B452-278C-4876-9F9D-71B062105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Församlingen</a:t>
            </a:r>
          </a:p>
          <a:p>
            <a:r>
              <a:rPr lang="sv-SE" dirty="0"/>
              <a:t>Styrelsen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835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0F90B6-BAFF-4AD8-A806-F0EC508AD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Församlingen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F2C16B-3FE9-4AAD-98BD-12972208F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Val av styrelsen</a:t>
            </a:r>
          </a:p>
          <a:p>
            <a:r>
              <a:rPr lang="sv-SE" dirty="0"/>
              <a:t>Ansvarsfrihet för styrelsen</a:t>
            </a:r>
          </a:p>
          <a:p>
            <a:r>
              <a:rPr lang="sv-SE" dirty="0"/>
              <a:t>Organisation och tjänster</a:t>
            </a:r>
          </a:p>
          <a:p>
            <a:r>
              <a:rPr lang="sv-SE" dirty="0"/>
              <a:t>Verksamhetens inriktning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582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299</Words>
  <Application>Microsoft Office PowerPoint</Application>
  <PresentationFormat>Bredbild</PresentationFormat>
  <Paragraphs>71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Vad betyder det att vara arbetsgivare</vt:lpstr>
      <vt:lpstr>Vad definierar en arbetsgivare</vt:lpstr>
      <vt:lpstr>Att vara (en god) arbetsgivare</vt:lpstr>
      <vt:lpstr>Kommunikation</vt:lpstr>
      <vt:lpstr>Struktur och tydlighet</vt:lpstr>
      <vt:lpstr>Engagemang och kunskap</vt:lpstr>
      <vt:lpstr>Vem är arbetsgivare</vt:lpstr>
      <vt:lpstr>Vem beslutar</vt:lpstr>
      <vt:lpstr>Församlingen</vt:lpstr>
      <vt:lpstr>Styrelsen</vt:lpstr>
      <vt:lpstr>Styrelsens uppdrag</vt:lpstr>
      <vt:lpstr>Arbetsgivaralliansen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Arbetsgivaralliansen </dc:title>
  <dc:creator>Jan-Eric Rönngren</dc:creator>
  <cp:lastModifiedBy>Jan-Eric Rönngren</cp:lastModifiedBy>
  <cp:revision>15</cp:revision>
  <dcterms:created xsi:type="dcterms:W3CDTF">2022-01-15T08:35:12Z</dcterms:created>
  <dcterms:modified xsi:type="dcterms:W3CDTF">2022-01-15T10:49:16Z</dcterms:modified>
</cp:coreProperties>
</file>